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73" d="100"/>
          <a:sy n="7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024E6-F261-43FF-950D-416899EBCBEE}" type="datetimeFigureOut">
              <a:rPr lang="fr-FR" smtClean="0"/>
              <a:pPr/>
              <a:t>25/06/2019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F294-1E59-4BCE-B9AC-29F0C207B0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PROJET%20LECTURE%20CDI%20d&#233;f1\Dossiers%20travaill&#233;s\Gaston%20Lagaffe%20d&#233;coup&#233;\Images%20gag%20Gaston2\Gaston%20Titre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9.wav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0.wav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1.wav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2.wav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3.wav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4.wav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5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1.wav" TargetMode="Externa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2.wa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3.wav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4.wav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5.wav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6.wav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7.wav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PROJET%20LECTURE%20CDI%20d&#233;f1\Dossiers%20travaill&#233;s\Gaston%20Lagaffe%20d&#233;coup&#233;\Images%20gag%20Gaston2\Gaston%20Lagaffe%208.wav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GASTON LAGAFFE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Gaston Titre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6248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5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159" y="857232"/>
            <a:ext cx="8382245" cy="4814077"/>
          </a:xfrm>
        </p:spPr>
      </p:pic>
      <p:pic>
        <p:nvPicPr>
          <p:cNvPr id="6" name="Gaston Lagaffe 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Gaston2 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04364"/>
            <a:ext cx="8286808" cy="6125032"/>
          </a:xfrm>
        </p:spPr>
      </p:pic>
      <p:pic>
        <p:nvPicPr>
          <p:cNvPr id="5" name="Gaston Lagaffe 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6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477" y="342295"/>
            <a:ext cx="8235489" cy="6087101"/>
          </a:xfrm>
        </p:spPr>
      </p:pic>
      <p:pic>
        <p:nvPicPr>
          <p:cNvPr id="5" name="Gaston Lagaffe 1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4546" y="500042"/>
            <a:ext cx="5000660" cy="5682180"/>
          </a:xfrm>
        </p:spPr>
      </p:pic>
      <p:pic>
        <p:nvPicPr>
          <p:cNvPr id="5" name="Gaston Lagaffe 1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8367051" cy="3571899"/>
          </a:xfrm>
        </p:spPr>
      </p:pic>
      <p:pic>
        <p:nvPicPr>
          <p:cNvPr id="7" name="Gaston Lagaffe 1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8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428736"/>
            <a:ext cx="8534392" cy="3643337"/>
          </a:xfrm>
        </p:spPr>
      </p:pic>
      <p:pic>
        <p:nvPicPr>
          <p:cNvPr id="6" name="Gaston Lagaffe 1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fr-FR" dirty="0" smtClean="0"/>
              <a:t>LU </a:t>
            </a:r>
            <a:r>
              <a:rPr lang="fr-FR" smtClean="0"/>
              <a:t>PAR :</a:t>
            </a:r>
            <a:br>
              <a:rPr lang="fr-FR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MARION,</a:t>
            </a:r>
            <a:br>
              <a:rPr lang="fr-FR" dirty="0" smtClean="0"/>
            </a:br>
            <a:r>
              <a:rPr lang="fr-FR" dirty="0" smtClean="0"/>
              <a:t>KEWAN,</a:t>
            </a:r>
            <a:br>
              <a:rPr lang="fr-FR" dirty="0" smtClean="0"/>
            </a:br>
            <a:r>
              <a:rPr lang="fr-FR" dirty="0" smtClean="0"/>
              <a:t>NOLAN,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LEYLA</a:t>
            </a:r>
            <a:endParaRPr lang="fr-FR" dirty="0"/>
          </a:p>
        </p:txBody>
      </p:sp>
      <p:pic>
        <p:nvPicPr>
          <p:cNvPr id="4" name="Gaston Lagaffe 15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624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Gaston2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568366"/>
            <a:ext cx="8268250" cy="550384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67088"/>
            <a:ext cx="304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67088"/>
            <a:ext cx="3048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aston Lagaffe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Gaston Lagaffe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1481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1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571480"/>
            <a:ext cx="8286808" cy="5516193"/>
          </a:xfrm>
        </p:spPr>
      </p:pic>
      <p:pic>
        <p:nvPicPr>
          <p:cNvPr id="5" name="Gaston Lagaffe 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2912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571480"/>
            <a:ext cx="8286808" cy="5172408"/>
          </a:xfrm>
        </p:spPr>
      </p:pic>
      <p:pic>
        <p:nvPicPr>
          <p:cNvPr id="5" name="Gaston Lagaffe 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3" y="928670"/>
            <a:ext cx="8267197" cy="4438180"/>
          </a:xfrm>
        </p:spPr>
      </p:pic>
      <p:pic>
        <p:nvPicPr>
          <p:cNvPr id="5" name="Gaston Lagaffe 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3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928670"/>
            <a:ext cx="8286807" cy="4448708"/>
          </a:xfrm>
        </p:spPr>
      </p:pic>
      <p:pic>
        <p:nvPicPr>
          <p:cNvPr id="5" name="Gaston Lagaffe 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7857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452" y="428605"/>
            <a:ext cx="8135658" cy="5971536"/>
          </a:xfrm>
        </p:spPr>
      </p:pic>
      <p:pic>
        <p:nvPicPr>
          <p:cNvPr id="8" name="Gaston Lagaffe 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4bi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428604"/>
            <a:ext cx="7956260" cy="5835177"/>
          </a:xfrm>
        </p:spPr>
      </p:pic>
      <p:pic>
        <p:nvPicPr>
          <p:cNvPr id="6" name="Gaston Lagaffe 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Gaston2 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000108"/>
            <a:ext cx="8209571" cy="4714907"/>
          </a:xfrm>
        </p:spPr>
      </p:pic>
      <p:pic>
        <p:nvPicPr>
          <p:cNvPr id="6" name="Gaston Lagaffe 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</Words>
  <Application>Microsoft Office PowerPoint</Application>
  <PresentationFormat>Affichage à l'écran (4:3)</PresentationFormat>
  <Paragraphs>2</Paragraphs>
  <Slides>16</Slides>
  <Notes>0</Notes>
  <HiddenSlides>0</HiddenSlides>
  <MMClips>17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GASTON LAGAFFE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LU PAR :  MARION, KEWAN, NOLAN, LEYLA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Prof</dc:creator>
  <cp:lastModifiedBy>Prof</cp:lastModifiedBy>
  <cp:revision>35</cp:revision>
  <dcterms:created xsi:type="dcterms:W3CDTF">2019-06-24T12:54:19Z</dcterms:created>
  <dcterms:modified xsi:type="dcterms:W3CDTF">2019-06-25T08:41:36Z</dcterms:modified>
</cp:coreProperties>
</file>