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3C8AE-2340-46D9-BB65-2597B43D3416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82A3C-4E14-4EE0-B661-5A62F16EFA5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PROJET%20LECTURE%20CDI%20d&#233;f1\Dossiers%20travaill&#233;s\Gaston%20Lagaffe%20d&#233;coup&#233;\Images%20gag%20Gaston1\GL%20titre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9.wav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10.wav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11.wav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13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1.wav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2.wav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3.wav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4.wav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5.wav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6.wav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7.wav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1\GL8.wav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GASTON LAGAFFE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GL titr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57686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24" y="1214422"/>
            <a:ext cx="7379917" cy="5242606"/>
          </a:xfrm>
        </p:spPr>
      </p:pic>
      <p:pic>
        <p:nvPicPr>
          <p:cNvPr id="5" name="GL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815" y="1643050"/>
            <a:ext cx="8443045" cy="4143404"/>
          </a:xfrm>
        </p:spPr>
      </p:pic>
      <p:pic>
        <p:nvPicPr>
          <p:cNvPr id="5" name="GL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8b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627217"/>
            <a:ext cx="8475308" cy="4159237"/>
          </a:xfrm>
        </p:spPr>
      </p:pic>
      <p:pic>
        <p:nvPicPr>
          <p:cNvPr id="5" name="GL1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r>
              <a:rPr lang="fr-FR" dirty="0" smtClean="0"/>
              <a:t>LU PAR 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MAELYS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GLENN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LUCAS</a:t>
            </a:r>
            <a:br>
              <a:rPr lang="fr-FR" dirty="0" smtClean="0"/>
            </a:br>
            <a:r>
              <a:rPr lang="fr-FR" dirty="0" smtClean="0"/>
              <a:t>AURELIEN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GL13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5768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3027" y="1428736"/>
            <a:ext cx="6557946" cy="4868890"/>
          </a:xfrm>
        </p:spPr>
      </p:pic>
      <p:pic>
        <p:nvPicPr>
          <p:cNvPr id="5" name="GL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GL2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357686" y="785794"/>
            <a:ext cx="304800" cy="304800"/>
          </a:xfrm>
          <a:prstGeom prst="rect">
            <a:avLst/>
          </a:prstGeom>
        </p:spPr>
      </p:pic>
      <p:pic>
        <p:nvPicPr>
          <p:cNvPr id="5" name="Image 4" descr="GL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193082"/>
            <a:ext cx="8286808" cy="4752624"/>
          </a:xfrm>
          <a:prstGeom prst="rect">
            <a:avLst/>
          </a:prstGeom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163880"/>
            <a:ext cx="8429684" cy="5398602"/>
          </a:xfrm>
        </p:spPr>
      </p:pic>
      <p:pic>
        <p:nvPicPr>
          <p:cNvPr id="5" name="GL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107" y="1285860"/>
            <a:ext cx="8314801" cy="4929222"/>
          </a:xfrm>
        </p:spPr>
      </p:pic>
      <p:pic>
        <p:nvPicPr>
          <p:cNvPr id="5" name="GL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4b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428736"/>
            <a:ext cx="8643966" cy="5124360"/>
          </a:xfrm>
        </p:spPr>
      </p:pic>
      <p:pic>
        <p:nvPicPr>
          <p:cNvPr id="5" name="GL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694890"/>
            <a:ext cx="8429684" cy="4336582"/>
          </a:xfrm>
        </p:spPr>
      </p:pic>
      <p:pic>
        <p:nvPicPr>
          <p:cNvPr id="5" name="GL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5b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714488"/>
            <a:ext cx="8495754" cy="4297386"/>
          </a:xfrm>
        </p:spPr>
      </p:pic>
      <p:pic>
        <p:nvPicPr>
          <p:cNvPr id="5" name="GL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L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6" y="1214422"/>
            <a:ext cx="6215106" cy="5326079"/>
          </a:xfrm>
        </p:spPr>
      </p:pic>
      <p:pic>
        <p:nvPicPr>
          <p:cNvPr id="5" name="GL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</Words>
  <Application>Microsoft Office PowerPoint</Application>
  <PresentationFormat>Affichage à l'écran (4:3)</PresentationFormat>
  <Paragraphs>2</Paragraphs>
  <Slides>13</Slides>
  <Notes>0</Notes>
  <HiddenSlides>0</HiddenSlides>
  <MMClips>13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GASTON LAGAFFE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LU PAR :  MAELYS GLENN LUCAS AURELIEN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</dc:creator>
  <cp:lastModifiedBy>Prof</cp:lastModifiedBy>
  <cp:revision>19</cp:revision>
  <dcterms:created xsi:type="dcterms:W3CDTF">2019-06-24T21:25:48Z</dcterms:created>
  <dcterms:modified xsi:type="dcterms:W3CDTF">2019-06-25T10:32:52Z</dcterms:modified>
</cp:coreProperties>
</file>